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992" y="-1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7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3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0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4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2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1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0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8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8B907-47BA-3548-8F8B-588CE58E5F1E}" type="datetimeFigureOut">
              <a:rPr lang="en-US" smtClean="0"/>
              <a:t>19/03/2015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30AA-E531-DC4C-946D-5404D274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6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636" y="20410"/>
            <a:ext cx="3729318" cy="389105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Orthographic Drawing Questions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Picture 11" descr="2014 exam paper-page-01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4" t="8949" r="12018" b="26820"/>
          <a:stretch/>
        </p:blipFill>
        <p:spPr>
          <a:xfrm>
            <a:off x="332403" y="409515"/>
            <a:ext cx="3775743" cy="4405049"/>
          </a:xfrm>
          <a:prstGeom prst="rect">
            <a:avLst/>
          </a:prstGeom>
        </p:spPr>
      </p:pic>
      <p:pic>
        <p:nvPicPr>
          <p:cNvPr id="13" name="Picture 12" descr="2014 exam paper-page-01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1" t="8948" r="11666" b="16110"/>
          <a:stretch/>
        </p:blipFill>
        <p:spPr>
          <a:xfrm>
            <a:off x="5369567" y="102679"/>
            <a:ext cx="3457704" cy="4643699"/>
          </a:xfrm>
          <a:prstGeom prst="rect">
            <a:avLst/>
          </a:prstGeom>
        </p:spPr>
      </p:pic>
      <p:pic>
        <p:nvPicPr>
          <p:cNvPr id="14" name="Picture 13" descr="2014 marks-page-012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9" t="34841" r="30892" b="37286"/>
          <a:stretch/>
        </p:blipFill>
        <p:spPr>
          <a:xfrm>
            <a:off x="83636" y="4814564"/>
            <a:ext cx="3274475" cy="20434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1940" y="4449970"/>
            <a:ext cx="3729318" cy="389105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r>
              <a:rPr lang="en-US" b="1" dirty="0" smtClean="0">
                <a:solidFill>
                  <a:srgbClr val="558ED5"/>
                </a:solidFill>
              </a:rPr>
              <a:t>Answers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6" name="Picture 15" descr="2014 marks-page-013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7" t="34923" r="31004" b="45068"/>
          <a:stretch/>
        </p:blipFill>
        <p:spPr>
          <a:xfrm>
            <a:off x="5105351" y="4915784"/>
            <a:ext cx="3622328" cy="166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Macintosh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Smith</dc:creator>
  <cp:lastModifiedBy>Jim Smith</cp:lastModifiedBy>
  <cp:revision>2</cp:revision>
  <dcterms:created xsi:type="dcterms:W3CDTF">2015-03-19T17:37:42Z</dcterms:created>
  <dcterms:modified xsi:type="dcterms:W3CDTF">2015-03-19T18:04:36Z</dcterms:modified>
</cp:coreProperties>
</file>